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86" r:id="rId2"/>
    <p:sldId id="588" r:id="rId3"/>
    <p:sldId id="292" r:id="rId4"/>
    <p:sldId id="587" r:id="rId5"/>
    <p:sldId id="589" r:id="rId6"/>
    <p:sldId id="590" r:id="rId7"/>
    <p:sldId id="591" r:id="rId8"/>
    <p:sldId id="293" r:id="rId9"/>
    <p:sldId id="592" r:id="rId10"/>
    <p:sldId id="593" r:id="rId1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99"/>
    <a:srgbClr val="CCFF99"/>
    <a:srgbClr val="FF9933"/>
    <a:srgbClr val="FF0000"/>
    <a:srgbClr val="000000"/>
    <a:srgbClr val="99FFCC"/>
    <a:srgbClr val="FFFFCC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77879" autoAdjust="0"/>
  </p:normalViewPr>
  <p:slideViewPr>
    <p:cSldViewPr>
      <p:cViewPr varScale="1">
        <p:scale>
          <a:sx n="97" d="100"/>
          <a:sy n="97" d="100"/>
        </p:scale>
        <p:origin x="197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noProof="0"/>
              <a:t>Cliquez pour modifier les styles du texte du masque</a:t>
            </a:r>
          </a:p>
          <a:p>
            <a:pPr lvl="1"/>
            <a:r>
              <a:rPr lang="fr-CA" noProof="0"/>
              <a:t>Deuxième niveau</a:t>
            </a:r>
          </a:p>
          <a:p>
            <a:pPr lvl="2"/>
            <a:r>
              <a:rPr lang="fr-CA" noProof="0"/>
              <a:t>Troisième niveau</a:t>
            </a:r>
          </a:p>
          <a:p>
            <a:pPr lvl="3"/>
            <a:r>
              <a:rPr lang="fr-CA" noProof="0"/>
              <a:t>Quatrième niveau</a:t>
            </a:r>
          </a:p>
          <a:p>
            <a:pPr lvl="4"/>
            <a:r>
              <a:rPr lang="fr-CA" noProof="0"/>
              <a:t>Cinquième niveau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C6C9FA3-BA1D-40AE-9C41-EAA613979A5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070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C9FA3-BA1D-40AE-9C41-EAA613979A57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054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C9FA3-BA1D-40AE-9C41-EAA613979A57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02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C9FA3-BA1D-40AE-9C41-EAA613979A57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9197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C9FA3-BA1D-40AE-9C41-EAA613979A57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344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C9FA3-BA1D-40AE-9C41-EAA613979A57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44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19E2A-E0EE-4651-A0D6-44D4BF5D59C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BD72E-F9A2-4AC3-8FAF-1090C479D99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89DA2-2701-49D4-9A2E-B906973A1E18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4B40D-927B-41C4-BE63-02C7F0B66A5F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029B-34EF-491C-88B0-4A4D4F4170B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AFE8C-5E33-40AE-BB36-E751A4DACE6E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1665C-39F5-404D-965B-C4639D8A37B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5F4F2-A144-4CDD-AD1A-5B9F9F2996B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7D703-29E2-4388-8C2D-5AC503926DE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2B9EC-7973-437B-8BE1-C36704505339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C774-F66C-410F-8B55-96CB09899C5A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10E6C87-6DFC-4A2D-B63B-1AAAEE4D716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629E3A-B7A5-4465-96C4-D9E57C44E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2295525" cy="1533525"/>
          </a:xfrm>
          <a:prstGeom prst="rect">
            <a:avLst/>
          </a:prstGeom>
        </p:spPr>
      </p:pic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D5712F0A-26F1-47A4-947F-018C4C526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877" y="0"/>
            <a:ext cx="383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ct. 1.3 - Situation 3 - x(t) vs v(t)">
            <a:hlinkClick r:id="" action="ppaction://media"/>
            <a:extLst>
              <a:ext uri="{FF2B5EF4-FFF2-40B4-BE49-F238E27FC236}">
                <a16:creationId xmlns:a16="http://schemas.microsoft.com/office/drawing/2014/main" id="{7B689277-37D6-4EB9-91BE-4723025431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666080"/>
            <a:ext cx="4644008" cy="524761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973D0B-BA62-4044-A5F5-54F69EEB2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845312"/>
            <a:ext cx="4464496" cy="2495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C0F2CF-4198-4D22-B4C0-A070D8E92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903" y="3568115"/>
            <a:ext cx="4298579" cy="2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629E3A-B7A5-4465-96C4-D9E57C44E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6632"/>
            <a:ext cx="2295525" cy="1533525"/>
          </a:xfrm>
          <a:prstGeom prst="rect">
            <a:avLst/>
          </a:prstGeom>
        </p:spPr>
      </p:pic>
      <p:pic>
        <p:nvPicPr>
          <p:cNvPr id="3" name="Sect. 1.3 - Situation 2 - montage">
            <a:hlinkClick r:id="" action="ppaction://media"/>
            <a:extLst>
              <a:ext uri="{FF2B5EF4-FFF2-40B4-BE49-F238E27FC236}">
                <a16:creationId xmlns:a16="http://schemas.microsoft.com/office/drawing/2014/main" id="{0C706D08-34FC-4EDD-A8F8-B6E0D420666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7163" y="76200"/>
            <a:ext cx="37496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9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FBB9086-A938-490D-9345-D6864E17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104775"/>
            <a:ext cx="88487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eu&#10;&#10;Description générée automatiquement">
            <a:extLst>
              <a:ext uri="{FF2B5EF4-FFF2-40B4-BE49-F238E27FC236}">
                <a16:creationId xmlns:a16="http://schemas.microsoft.com/office/drawing/2014/main" id="{7FEE44E7-8AA0-48B2-B229-542200D58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836712"/>
            <a:ext cx="4396632" cy="496855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1107A29-CFC8-46D7-9ABC-9C70BEB1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2736"/>
            <a:ext cx="4320480" cy="22667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3A2F2A-548F-4666-A4EB-9ED3D23B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84" y="3383725"/>
            <a:ext cx="4183340" cy="24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2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1107A29-CFC8-46D7-9ABC-9C70BEB11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4320480" cy="22667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3A2F2A-548F-4666-A4EB-9ED3D23B4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52" y="3383725"/>
            <a:ext cx="4183340" cy="2421539"/>
          </a:xfrm>
          <a:prstGeom prst="rect">
            <a:avLst/>
          </a:prstGeom>
        </p:spPr>
      </p:pic>
      <p:pic>
        <p:nvPicPr>
          <p:cNvPr id="2" name="Sect. 1.3 - Situation 2 - graphiques">
            <a:hlinkClick r:id="" action="ppaction://media"/>
            <a:extLst>
              <a:ext uri="{FF2B5EF4-FFF2-40B4-BE49-F238E27FC236}">
                <a16:creationId xmlns:a16="http://schemas.microsoft.com/office/drawing/2014/main" id="{5497FCAA-823D-46E0-A54F-23F67E4D976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9501" y="827441"/>
            <a:ext cx="452449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9F210E-2CE9-44DA-9F7D-910DA54A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6632"/>
            <a:ext cx="4743450" cy="1143000"/>
          </a:xfrm>
          <a:prstGeom prst="rect">
            <a:avLst/>
          </a:prstGeom>
        </p:spPr>
      </p:pic>
      <p:pic>
        <p:nvPicPr>
          <p:cNvPr id="4" name="Image 3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75FA2F86-7CA0-4EA6-B988-E83AA7278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18" y="0"/>
            <a:ext cx="383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6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19F210E-2CE9-44DA-9F7D-910DA54A6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16632"/>
            <a:ext cx="4743450" cy="1143000"/>
          </a:xfrm>
          <a:prstGeom prst="rect">
            <a:avLst/>
          </a:prstGeom>
        </p:spPr>
      </p:pic>
      <p:pic>
        <p:nvPicPr>
          <p:cNvPr id="3" name="Sect. 1.3 - Situation 3 - montage et x(t).">
            <a:hlinkClick r:id="" action="ppaction://media"/>
            <a:extLst>
              <a:ext uri="{FF2B5EF4-FFF2-40B4-BE49-F238E27FC236}">
                <a16:creationId xmlns:a16="http://schemas.microsoft.com/office/drawing/2014/main" id="{3DE1F946-457B-47DE-9B6F-D76FB0466B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72621" y="152400"/>
            <a:ext cx="37496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D2837A86-8E42-48B6-9646-604906C5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9075"/>
            <a:ext cx="8820150" cy="64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98F5173-397E-4E4C-BB6F-CD894B89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686300" cy="52959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B973D0B-BA62-4044-A5F5-54F69EEB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845312"/>
            <a:ext cx="4464496" cy="24953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7C0F2CF-4198-4D22-B4C0-A070D8E92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7" y="3568115"/>
            <a:ext cx="4298579" cy="2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348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567</TotalTime>
  <Words>5</Words>
  <Application>Microsoft Office PowerPoint</Application>
  <PresentationFormat>Affichage à l'écran (4:3)</PresentationFormat>
  <Paragraphs>5</Paragraphs>
  <Slides>10</Slides>
  <Notes>5</Notes>
  <HiddenSlides>0</HiddenSlides>
  <MMClips>4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Times New Roman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Occam</dc:creator>
  <cp:lastModifiedBy>Marc Séguin</cp:lastModifiedBy>
  <cp:revision>157</cp:revision>
  <dcterms:created xsi:type="dcterms:W3CDTF">2009-08-25T00:26:10Z</dcterms:created>
  <dcterms:modified xsi:type="dcterms:W3CDTF">2020-08-30T20:02:01Z</dcterms:modified>
</cp:coreProperties>
</file>